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94" d="100"/>
          <a:sy n="94" d="100"/>
        </p:scale>
        <p:origin x="5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68370-1589-0909-9E43-9DCB80ACC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C0B65A-D203-B13B-8C99-AE3C98E20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06261-842E-677F-B6D2-B0CB877A7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A931-FC55-437C-9E66-B455ADACE353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509C4-2CA7-C581-0D07-46D09612C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B56A4-214E-FD1A-C6F4-64E7BAA36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61D9-D64E-45F1-8C31-9DDB724125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52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06041-C0F0-95AF-45ED-D3E16CECF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F2C3AE-C34D-3067-9C2C-DA8000C1A3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AEB61-14C8-12A9-31C5-C52C6B1E7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A931-FC55-437C-9E66-B455ADACE353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68075-95C1-9075-2E56-B10B45442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9CE87-6A5F-049F-B282-24F27E7C4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61D9-D64E-45F1-8C31-9DDB724125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221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29AE25-F382-89E6-0A3C-CC3A2ADDCE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7331C6-3E85-030D-3A17-7DAC55E561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3B12D-F330-D66F-7D51-F5A7863C5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A931-FC55-437C-9E66-B455ADACE353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30808-54F2-8CB8-9987-817E62FD1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BD215-BE1C-29ED-D527-0068C0EC3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61D9-D64E-45F1-8C31-9DDB724125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743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23DFD-CAC2-7A70-B06B-92D5D6D57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AD5F-7981-021F-409E-080E2F808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4F89F-3224-2E42-4B09-19B460D0F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A931-FC55-437C-9E66-B455ADACE353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D4DB8-D2A3-5B4B-201A-179304ABE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244A4-6A2D-185C-BB1E-CC397A11E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61D9-D64E-45F1-8C31-9DDB724125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226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8BDD0-B7E6-4C44-BB22-0DA923697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E00C4-D661-2E67-2D00-EC465DA35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2E657-F0B1-D394-83B2-BC52BF6CB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A931-FC55-437C-9E66-B455ADACE353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D493A-4F4E-F6B8-F662-475448BEF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53659-79C4-5638-7B52-A203BB5D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61D9-D64E-45F1-8C31-9DDB724125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762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9903E-6BF8-23A5-A5AA-792D5B4B9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822E4-3316-0937-B823-4820D56F93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A92F7A-854F-6F3B-C5D7-4C39FAC3B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F12C3-F3E4-E3A3-F3A6-0F121F3B1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A931-FC55-437C-9E66-B455ADACE353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5935D1-F610-7772-4791-FA915DBB8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41BF2B-7A1F-2CE0-5FE6-F1572F05E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61D9-D64E-45F1-8C31-9DDB724125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08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C166E-79F9-61F9-71CA-89DF759D0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DAC4E-2F32-25D1-E662-C7C3CBBAF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B2B5DD-3F96-E3B7-F4CC-D40B326DC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8C87BA-E066-0F85-736D-11A60FFA66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2191F1-9E36-DBB8-9731-F64F4D95A3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A27A7E-C860-C690-76C9-F6A7B13B0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A931-FC55-437C-9E66-B455ADACE353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B86BB8-685C-9F0F-FD54-41607FDD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04EA90-E29A-221A-A65A-4862682AF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61D9-D64E-45F1-8C31-9DDB724125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35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523EE-E6F2-BC67-9CEF-1150DADD7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E177C4-CD62-498B-CF51-EB7A3DC46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A931-FC55-437C-9E66-B455ADACE353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55B9AB-323A-1A6D-3D90-F4788A427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E29991-83F7-58D6-51F8-A92225000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61D9-D64E-45F1-8C31-9DDB724125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55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649BC9-4B3E-5C05-CEA6-9826A45FB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A931-FC55-437C-9E66-B455ADACE353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DDDF5-75F0-AE61-899A-A2A3E333E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D1A7B-E98C-A791-C0DD-B40710049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61D9-D64E-45F1-8C31-9DDB724125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611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4909C-E63D-00FE-C526-C1E8FE4EC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0A307-118D-C68C-A5C2-39723178A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12DEC4-5AF2-FF9C-70E9-2B994BC54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650B05-C4BB-C0FC-3004-FBDC14780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A931-FC55-437C-9E66-B455ADACE353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598DAE-2CBF-D628-2AA9-D4AAA3500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5920AC-1A6E-6596-0A63-3807C8CC5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61D9-D64E-45F1-8C31-9DDB724125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14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8C591-16CB-64B6-8FC6-12DE29F50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FB4689-A6E0-FF68-4D38-EB56DECD7D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60CF18-B03C-55A9-A37A-8E623427E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9B21E5-5E70-E008-B15D-6C31DF938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A931-FC55-437C-9E66-B455ADACE353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58D11E-5209-015D-212F-7CB41AB5B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97B2A5-8DE2-B9D5-4C86-4C54B0483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61D9-D64E-45F1-8C31-9DDB724125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008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0E657D-40FB-D362-9070-652FADC77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8434E4-9868-154A-018B-65F4145E4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6B982-D6B0-4AED-CB51-68DFE1DB4B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D7A931-FC55-437C-9E66-B455ADACE353}" type="datetimeFigureOut">
              <a:rPr lang="en-GB" smtClean="0"/>
              <a:t>10/09/2025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AD21F-3308-30A4-EC1B-12E9F7EFEA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12FD7-C32F-97CD-1A46-2C44B56A1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7561D9-D64E-45F1-8C31-9DDB724125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04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81068-30A6-301D-90DD-EF7CE3FFB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 – Companies who are “Care Of”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B1C47-2A47-675B-D42F-FA3DC8ABC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2240"/>
            <a:ext cx="5363308" cy="4998720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Scenario:</a:t>
            </a:r>
          </a:p>
          <a:p>
            <a:pPr lvl="1"/>
            <a:r>
              <a:rPr lang="en-GB" dirty="0"/>
              <a:t>Search first line of Companies address looking for “C/O” (Care of) and then select where the PSC nationality contains “chin”</a:t>
            </a:r>
          </a:p>
          <a:p>
            <a:r>
              <a:rPr lang="en-GB" dirty="0"/>
              <a:t>Standout finding:</a:t>
            </a:r>
          </a:p>
          <a:p>
            <a:pPr lvl="1"/>
            <a:r>
              <a:rPr lang="en-GB" dirty="0"/>
              <a:t>109 Companies under “C/O IP Global”</a:t>
            </a:r>
          </a:p>
          <a:p>
            <a:pPr lvl="1"/>
            <a:r>
              <a:rPr lang="en-GB" dirty="0"/>
              <a:t>Address is register to 36 GERRARD STREET in London which is above a Chinese medicine shop</a:t>
            </a:r>
          </a:p>
          <a:p>
            <a:pPr lvl="1"/>
            <a:r>
              <a:rPr lang="en-GB" dirty="0"/>
              <a:t>Most </a:t>
            </a:r>
            <a:r>
              <a:rPr lang="en-GB"/>
              <a:t>companies are named </a:t>
            </a:r>
            <a:r>
              <a:rPr lang="en-GB" dirty="0"/>
              <a:t>“JWZ-IP-### LIMITED”</a:t>
            </a:r>
          </a:p>
          <a:p>
            <a:pPr lvl="1"/>
            <a:r>
              <a:rPr lang="en-GB" dirty="0"/>
              <a:t>PSC for “JWZ-IP” is “</a:t>
            </a:r>
            <a:r>
              <a:rPr lang="en-GB" dirty="0" err="1"/>
              <a:t>Zhang:Jingwei</a:t>
            </a:r>
            <a:r>
              <a:rPr lang="en-GB" dirty="0"/>
              <a:t>::1990:08” of Chinese nationality where the country of residence is mostly Greece</a:t>
            </a:r>
          </a:p>
          <a:p>
            <a:pPr lvl="1"/>
            <a:r>
              <a:rPr lang="en-US" dirty="0"/>
              <a:t>Business SIC Code is: 68209 - Other letting and operating of own or leased real estate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A5D28D-2F56-EC2E-1491-9906C15B5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509" y="1333476"/>
            <a:ext cx="5726332" cy="38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73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119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Case Study – Companies who are “Care Of”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gary white</dc:creator>
  <cp:lastModifiedBy>gary white</cp:lastModifiedBy>
  <cp:revision>2</cp:revision>
  <dcterms:created xsi:type="dcterms:W3CDTF">2025-09-10T07:46:24Z</dcterms:created>
  <dcterms:modified xsi:type="dcterms:W3CDTF">2025-09-10T08:19:13Z</dcterms:modified>
</cp:coreProperties>
</file>