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B848-DF16-C965-5226-97A1C7461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5CAB-FE1A-7EEB-F043-FB9B2777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5A06E-30E0-A54E-C947-968155BD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504E4-6C97-CF64-FA41-3A718DD7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767E7-9B8C-4978-4F45-D5A4D347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BB1D-488B-4E01-A519-878E1007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D55D8-9239-8F1C-5640-747C71AE5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E667D-B600-2F4C-4449-D5B64719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33774-F078-BE94-EA47-055ECF3E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DFBDB-D474-72F6-17F1-BC1A9F5D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3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A761F-9422-6BB4-CD6E-C7D90D884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C5FF7-7183-A876-469C-4102D8C20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41E4-B121-7425-D033-300579E9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EC663-C3BA-16EC-2155-B36E13AF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53458-B1B7-A1C2-F6CF-385B2D8F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7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E556-880F-C3D5-BF45-107FDAB7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B24CA-5E4E-5CC3-CC3E-256436F74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2C98E-92A3-42B3-7A45-1D79B7AD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7289-D7B3-C3C6-3A30-1FCFE68B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771A-5149-C1DA-4E54-62275160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9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13F4-2CE2-3B1F-52DD-92507B43F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1734A-F172-B284-B62B-BDA9F0DB0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42693-3DBC-A357-A3B8-4BABC384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3C1DF-C6D8-3CD2-3005-7C55CE45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E048B-8D85-2EF5-C643-5ACB6D60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5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C174-AD7E-45E6-90E0-8F239388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8A315-89C7-A4C0-ABAE-78083F5BE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67CA1-C4D4-9FCE-EA93-78BD9730A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63496-6A70-7448-BBD2-70BB7784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46CFA-458E-9DE8-1F56-4334A862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893FF-8425-BD40-C3B1-B3DB228C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1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533E-8616-51DA-6028-548ABDEB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2C702-BD9B-735A-B976-C63AAB82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C5FAE-70E3-409D-431E-172EE7BFC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BDB3D-9804-40FD-3298-9DC38882A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6AAFD-33B7-60AA-2BD2-98AFF6713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ADD4D-A839-AE3E-D1EC-7E8B78E1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E1569-6BC1-60B6-6EDF-439A24F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51D7E1-9C4D-85BB-C52B-8F8A3D7E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1B9A-434B-71AC-2C9B-5E523525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BBEAE-E5B6-B4DD-B292-18469883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570B6-CB02-8C21-EA29-ABD27022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E817-777C-2FBF-DC30-A5F64E8C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6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FB181-60BC-A239-7FB1-D71441A4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3D0A2-96C3-8C49-6567-A96471DB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87BED-F2F4-7D0D-13CA-9B1FD924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6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AAC2-DC15-7AB5-A89A-3E3F74EE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77E2A-3141-73B4-5735-E138F67F7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7680F-F8C4-5E2B-2DBF-0F3A6C766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3754B-6C0F-D250-95DD-3F2CA0A3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5C028-530C-F1F5-F28D-F8232AE7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88398-8930-0C3A-CAE1-2342C4DD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3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FA07-980C-9C14-C706-2B4019DC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15F73-A11D-233E-B9EC-7C4A7A2E2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2D550-E094-62F8-73D0-8B3D4B20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B067A-EFFB-1042-4B0C-6CB9CCCCC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3D50B-9B59-EB13-400C-F8C74101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B9333-9D95-DFBC-ECA1-E3D4732B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86931-D55A-1F6B-1BD2-33DF2959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D0F7F-FCA2-BD8D-0454-57F5B2275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0D70B-A906-74B4-59D7-C998A70CE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4E5FE0-52DC-45FE-8276-3869D2046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80AC9-4027-2AEC-F809-9B7A58E24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D5454-FF9C-8C62-97E2-4631FBF8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276A9E-9E44-496B-BFF6-8BAB60EEE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thenaildystroud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ienle.co.u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108E-0F1A-AF2E-ED65-11CFCC42F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 Study: ‘The </a:t>
            </a:r>
            <a:r>
              <a:rPr lang="en-GB" dirty="0" err="1"/>
              <a:t>Naildy</a:t>
            </a:r>
            <a:r>
              <a:rPr lang="en-GB" dirty="0"/>
              <a:t>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681DA-FCDA-2374-31EC-CA54D7888E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July 2024</a:t>
            </a:r>
          </a:p>
          <a:p>
            <a:r>
              <a:rPr lang="en-GB" dirty="0"/>
              <a:t>This Scenario uses data which has been downloaded from Companies House which is in the public domain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33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A620-E470-8153-6B73-F01BE166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4EF60-6576-EF2F-C03D-5056900B11C4}"/>
              </a:ext>
            </a:extLst>
          </p:cNvPr>
          <p:cNvSpPr txBox="1"/>
          <p:nvPr/>
        </p:nvSpPr>
        <p:spPr>
          <a:xfrm>
            <a:off x="670930" y="1690688"/>
            <a:ext cx="8294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"The </a:t>
            </a:r>
            <a:r>
              <a:rPr lang="en-U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Naildy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" is a nail bar in Stroud 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https://www.facebook.com/thenaildystroud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Note: The registered address is not in Stroud.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BB1C54-78FA-6E39-C760-0247116C4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859" y="3016251"/>
            <a:ext cx="6282448" cy="31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A8D6-3968-B470-E0D1-E52D5546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Registered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21445-0AF2-8CEE-4EA4-8A29AECAD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4" t="36261" r="31369" b="32683"/>
          <a:stretch/>
        </p:blipFill>
        <p:spPr>
          <a:xfrm>
            <a:off x="4047893" y="2486722"/>
            <a:ext cx="4092497" cy="2129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31DC9-B128-00F3-BDF9-38340C3F0399}"/>
              </a:ext>
            </a:extLst>
          </p:cNvPr>
          <p:cNvSpPr txBox="1"/>
          <p:nvPr/>
        </p:nvSpPr>
        <p:spPr>
          <a:xfrm>
            <a:off x="709224" y="1690688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On a first look, there is nothing very interesting in terms of links. One PSC (Person of Significant Control) and no links to other companies.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8E8F4-F049-1D12-377F-1E6C42B244DB}"/>
              </a:ext>
            </a:extLst>
          </p:cNvPr>
          <p:cNvSpPr txBox="1"/>
          <p:nvPr/>
        </p:nvSpPr>
        <p:spPr>
          <a:xfrm>
            <a:off x="838200" y="5269832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However, looking at the registered address it refers to "C/O Hien Le &amp; Co”…….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6DB1-F422-8BFE-3DB7-7E11ECD5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Hien Le &amp; Co Limited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DBD59-1664-0D8F-8E09-E1E5F2F3E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4" t="47805" r="28523" b="16585"/>
          <a:stretch/>
        </p:blipFill>
        <p:spPr>
          <a:xfrm>
            <a:off x="3289610" y="3278459"/>
            <a:ext cx="5163014" cy="2442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B4BFD1-3CE5-0347-2E28-D0726AA84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41" t="64390" r="33096" b="27805"/>
          <a:stretch/>
        </p:blipFill>
        <p:spPr>
          <a:xfrm>
            <a:off x="5871117" y="3161370"/>
            <a:ext cx="3858322" cy="535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D3701E-3BA4-DFD9-382D-BE0D611FB3E5}"/>
              </a:ext>
            </a:extLst>
          </p:cNvPr>
          <p:cNvSpPr txBox="1"/>
          <p:nvPr/>
        </p:nvSpPr>
        <p:spPr>
          <a:xfrm>
            <a:off x="592873" y="1779332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Hien Le &amp; Co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 are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Chartered Accountants with one PSC.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hey are potentially on the Temporary Visa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L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ist.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4"/>
              </a:rPr>
              <a:t>https://www.hienle.co.uk/</a:t>
            </a: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68CA5-B75F-4BCC-73A0-F30DCEAC8A6F}"/>
              </a:ext>
            </a:extLst>
          </p:cNvPr>
          <p:cNvSpPr txBox="1"/>
          <p:nvPr/>
        </p:nvSpPr>
        <p:spPr>
          <a:xfrm>
            <a:off x="592873" y="5846544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How many other companies have the registered address referring to "C/O Hien Le &amp; Co”?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74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EF75-3B69-6027-5967-C42F68E1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82212" cy="1325563"/>
          </a:xfrm>
        </p:spPr>
        <p:txBody>
          <a:bodyPr>
            <a:normAutofit/>
          </a:bodyPr>
          <a:lstStyle/>
          <a:p>
            <a:r>
              <a:rPr lang="en-GB" dirty="0"/>
              <a:t>Registered with Hien Le &amp; 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1E23D-579F-8DC2-2BA6-DB5062060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3" r="8960"/>
          <a:stretch/>
        </p:blipFill>
        <p:spPr>
          <a:xfrm>
            <a:off x="5118755" y="468820"/>
            <a:ext cx="6938128" cy="6292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944EE-B0F8-DC29-8F90-442E4C6C7C56}"/>
              </a:ext>
            </a:extLst>
          </p:cNvPr>
          <p:cNvSpPr txBox="1"/>
          <p:nvPr/>
        </p:nvSpPr>
        <p:spPr>
          <a:xfrm>
            <a:off x="572947" y="1875468"/>
            <a:ext cx="27031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Searching for all companies which have "C/O Hien Le &amp; Co" in their Registered Address yielded 341 companies, many of which are nail bars (SIC Hairdressing &amp; Beauty), which follow the same pattern i.e. one or two PSC but no links between them. By looking at PSCs where the nationality is Vietnamese would reduce this to 250 companies.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06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0E56-B523-C296-F400-5A7EF426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Temporary Visa Lists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28A2A-A06F-3BEE-53BA-6D6C2D2E4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92" t="24652" r="34164" b="25086"/>
          <a:stretch/>
        </p:blipFill>
        <p:spPr>
          <a:xfrm>
            <a:off x="6641532" y="1705539"/>
            <a:ext cx="4491523" cy="4403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4D9DF5-8B8B-C153-2EF6-4CDDC13201F3}"/>
              </a:ext>
            </a:extLst>
          </p:cNvPr>
          <p:cNvSpPr txBox="1"/>
          <p:nvPr/>
        </p:nvSpPr>
        <p:spPr>
          <a:xfrm>
            <a:off x="435990" y="1731685"/>
            <a:ext cx="6094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How many are potentially on the visa list ?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Only 3 companies (green nodes) were identified, 2 of which are Hair and Beauty related.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ote: Matching to the Temporary Visa List is not perfect as phonetic matching is used.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90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6E61-870F-39F3-CF92-6AB11650B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D96FF-9E50-E9C1-452F-433C9BA5A3BB}"/>
              </a:ext>
            </a:extLst>
          </p:cNvPr>
          <p:cNvSpPr txBox="1"/>
          <p:nvPr/>
        </p:nvSpPr>
        <p:spPr>
          <a:xfrm>
            <a:off x="1253765" y="2692692"/>
            <a:ext cx="78878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Even though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the phonetic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matching is not perfect, should we expect to see more companies on the Temporary Visa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L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ist, given the make of the employee set?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Does this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mean that visas are supplied by companies outside of this network?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97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332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Case Study: ‘The Naildy’</vt:lpstr>
      <vt:lpstr>Background</vt:lpstr>
      <vt:lpstr>The Registered Company</vt:lpstr>
      <vt:lpstr>Hien Le &amp; Co Limited</vt:lpstr>
      <vt:lpstr>Registered with Hien Le &amp; Co</vt:lpstr>
      <vt:lpstr>Temporary Visa Lists</vt:lpstr>
      <vt:lpstr>Observation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white</dc:creator>
  <cp:lastModifiedBy>gary white</cp:lastModifiedBy>
  <cp:revision>3</cp:revision>
  <dcterms:created xsi:type="dcterms:W3CDTF">2024-07-24T06:41:42Z</dcterms:created>
  <dcterms:modified xsi:type="dcterms:W3CDTF">2024-07-24T08:56:27Z</dcterms:modified>
</cp:coreProperties>
</file>